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0" r:id="rId3"/>
    <p:sldId id="266" r:id="rId4"/>
    <p:sldId id="275" r:id="rId5"/>
    <p:sldId id="276" r:id="rId6"/>
    <p:sldId id="264" r:id="rId7"/>
    <p:sldId id="271" r:id="rId8"/>
    <p:sldId id="274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C5D79-E691-4B51-88CB-C0A16ECEC709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37FB0-595B-40EF-A0BA-20862A72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50A96-7895-4775-80EE-AA77FEB2A3F9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165F4-379C-44F2-8E89-DB43904FE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</a:p>
          <a:p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</a:p>
          <a:p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6132-7CE6-45E4-90D4-91693943292D}" type="datetime1">
              <a:rPr lang="en-US" smtClean="0"/>
              <a:t>8/5/2025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204D-E712-460F-A835-B3805357AA3E}" type="datetime1">
              <a:rPr lang="en-US" smtClean="0"/>
              <a:t>8/5/2025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3E1D-4BB2-4EB5-99F0-C0445BB2CBB6}" type="datetime1">
              <a:rPr lang="en-US" smtClean="0"/>
              <a:t>8/5/2025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70DD-936A-40C7-B2FF-E7290D8BDE85}" type="datetime1">
              <a:rPr lang="en-US" smtClean="0"/>
              <a:t>8/5/2025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A680-C0D5-4B16-AB7C-0C3F71FB527A}" type="datetime1">
              <a:rPr lang="en-US" smtClean="0"/>
              <a:t>8/5/2025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3F4F-0B88-4C49-B9D1-C95270C9BFC4}" type="datetime1">
              <a:rPr lang="en-US" smtClean="0"/>
              <a:t>8/5/2025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e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E08E-F1BA-4F47-A445-B54A4E6BD6A4}" type="datetime1">
              <a:rPr lang="en-US" smtClean="0"/>
              <a:t>8/5/2025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7197-55AE-4427-94B5-41FFCF01E594}" type="datetime1">
              <a:rPr lang="en-US" smtClean="0"/>
              <a:t>8/5/2025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FC22-13D8-4D82-81F3-EDC2D992088A}" type="datetime1">
              <a:rPr lang="en-US" smtClean="0"/>
              <a:t>8/5/2025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49F2-E881-451F-B030-13B947B0EF64}" type="datetime1">
              <a:rPr lang="en-US" smtClean="0"/>
              <a:t>8/5/2025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Group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Freeform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14" name="Freeform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25" name="Freeform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28" name="Freeform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29" name="Freeform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33" name="Freeform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36" name="Freeform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41" name="Freeform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44" name="Freeform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48" name="Freeform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50" name="Freeform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54" name="Freeform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59" name="Freeform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63" name="Freeform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8" name="Picture Placeholder 67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de Picture with Caption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4" name="Freeform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9" name="Freeform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Freeform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74" name="Freeform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Freeform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80" name="Freeform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8F72-F274-42CE-B43C-598895B249BF}" type="datetime1">
              <a:rPr lang="en-US" smtClean="0"/>
              <a:t>8/5/2025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Picture Placeholder 56" descr="An empty placeholder to add an image. Click on the placeholder and select the image that you wish to add.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A861-27AB-4ED7-A06C-F55FB44AA18E}" type="datetime1">
              <a:rPr lang="en-US" smtClean="0"/>
              <a:t>8/5/2025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Freeform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Freeform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F491-2613-41BF-A4BA-F06516213ACF}" type="datetime1">
              <a:rPr lang="en-US" smtClean="0"/>
              <a:t>8/5/2025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Freeform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" name="Freeform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3" name="Freeform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6" name="Picture Placeholder 23" descr="An empty placeholder to add an image. Click on the placeholder and select the image that you wish to add.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23" descr="An empty placeholder to add an image. Click on the placeholder and select the image that you wish to add.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23" descr="An empty placeholder to add an image. Click on the placeholder and select the image that you wish to add.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BCFE-E111-47F4-B574-E9CF90367B73}" type="datetime1">
              <a:rPr lang="en-US" smtClean="0"/>
              <a:t>8/5/2025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757854" cy="1067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Freeform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Picture Placeholder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Picture Placeholder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463D6B19-7625-4AA4-AE5A-E36558CB5F5F}" type="datetime1">
              <a:rPr lang="en-US" smtClean="0"/>
              <a:t>8/5/2025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9" name="Freeform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2" name="Freeform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35" name="Freeform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0" name="Picture Placeholder 16" descr="An empty placeholder to add an image. Click on the placeholder and select the image that you wish to add.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16" descr="An empty placeholder to add an image. Click on the placeholder and select the image that you wish to add.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16" descr="An empty placeholder to add an image. Click on the placeholder and select the image that you wish to add.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900F-A987-4DB8-A613-0BB5F2FD2DF5}" type="datetime1">
              <a:rPr lang="en-US" smtClean="0"/>
              <a:t>8/5/2025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reeform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5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Rectangular Pictures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51" name="Rectangle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Picture Placeholder 13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13" descr="An empty placeholder to add an image. Click on the placeholder and select the image that you wish to add.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13" descr="An empty placeholder to add an image. Click on the placeholder and select the image that you wish to add.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F92826E2-89CA-487D-AE7D-60FF13F3BAF5}" type="datetime1">
              <a:rPr lang="en-US" smtClean="0"/>
              <a:t>8/5/2025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0" name="Freeform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50" name="Freeform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1" name="Freeform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7" name="Freeform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70" name="Freeform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79" name="Freeform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4CF2F181-94B8-48A3-BCAE-F0C842125A38}" type="datetime1">
              <a:rPr lang="en-US" smtClean="0"/>
              <a:pPr/>
              <a:t>8/5/2025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09C03C58-465B-42F2-8BA3-01664A6B6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Holtsmere</a:t>
            </a:r>
            <a:r>
              <a:rPr lang="en-US" dirty="0"/>
              <a:t> End Infant and Nursery School </a:t>
            </a:r>
            <a:br>
              <a:rPr lang="en-US" dirty="0"/>
            </a:br>
            <a:r>
              <a:rPr lang="en-US" dirty="0"/>
              <a:t>Forest School</a:t>
            </a:r>
            <a:br>
              <a:rPr lang="en-US" dirty="0"/>
            </a:br>
            <a:r>
              <a:rPr lang="en-US" dirty="0"/>
              <a:t>Impact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2023-24</a:t>
            </a: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3" b="52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809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Forest School 23-24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" r="659"/>
          <a:stretch>
            <a:fillRect/>
          </a:stretch>
        </p:blipFill>
        <p:spPr>
          <a:xfrm rot="5400000">
            <a:off x="3916295" y="2599622"/>
            <a:ext cx="4346933" cy="3043056"/>
          </a:xfrm>
        </p:spPr>
      </p:pic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" r="1305"/>
          <a:stretch>
            <a:fillRect/>
          </a:stretch>
        </p:blipFill>
        <p:spPr>
          <a:xfrm rot="5400000">
            <a:off x="662849" y="2606674"/>
            <a:ext cx="4087813" cy="3148012"/>
          </a:xfrm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" r="1219"/>
          <a:stretch>
            <a:fillRect/>
          </a:stretch>
        </p:blipFill>
        <p:spPr>
          <a:xfrm rot="5400000">
            <a:off x="7561263" y="2755900"/>
            <a:ext cx="3706812" cy="2849563"/>
          </a:xfrm>
        </p:spPr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812" y="2751908"/>
            <a:ext cx="9144000" cy="2291989"/>
          </a:xfrm>
        </p:spPr>
        <p:txBody>
          <a:bodyPr>
            <a:noAutofit/>
          </a:bodyPr>
          <a:lstStyle/>
          <a:p>
            <a:r>
              <a:rPr lang="en-US" sz="3600" dirty="0"/>
              <a:t>We observe a selection of children at the beginning of their Forest School adventure and at the end of the year to measure the impact of the sessions on their: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Self awareness</a:t>
            </a:r>
            <a:br>
              <a:rPr lang="en-US" sz="3600" dirty="0"/>
            </a:br>
            <a:r>
              <a:rPr lang="en-US" sz="3600" dirty="0"/>
              <a:t>Self- regulation</a:t>
            </a:r>
            <a:br>
              <a:rPr lang="en-US" sz="3600" dirty="0"/>
            </a:br>
            <a:r>
              <a:rPr lang="en-US" sz="3600" dirty="0"/>
              <a:t>Self- motivation</a:t>
            </a:r>
            <a:br>
              <a:rPr lang="en-US" sz="3600" dirty="0"/>
            </a:br>
            <a:r>
              <a:rPr lang="en-US" sz="3600" dirty="0"/>
              <a:t>Social skills </a:t>
            </a:r>
            <a:br>
              <a:rPr lang="en-US" sz="3600" dirty="0"/>
            </a:br>
            <a:r>
              <a:rPr lang="en-US" sz="3600" dirty="0"/>
              <a:t>Empathy</a:t>
            </a:r>
          </a:p>
        </p:txBody>
      </p:sp>
    </p:spTree>
    <p:extLst>
      <p:ext uri="{BB962C8B-B14F-4D97-AF65-F5344CB8AC3E}">
        <p14:creationId xmlns:p14="http://schemas.microsoft.com/office/powerpoint/2010/main" val="107990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9958" y="2355448"/>
            <a:ext cx="2316480" cy="4059828"/>
          </a:xfrm>
        </p:spPr>
        <p:txBody>
          <a:bodyPr>
            <a:normAutofit fontScale="90000"/>
          </a:bodyPr>
          <a:lstStyle/>
          <a:p>
            <a:r>
              <a:rPr lang="en-GB" sz="2200" dirty="0"/>
              <a:t>Child C - Reception</a:t>
            </a:r>
            <a:br>
              <a:rPr lang="en-GB" sz="2200" dirty="0"/>
            </a:br>
            <a:r>
              <a:rPr lang="en-GB" sz="2200" b="1" dirty="0">
                <a:solidFill>
                  <a:schemeClr val="bg2">
                    <a:lumMod val="50000"/>
                  </a:schemeClr>
                </a:solidFill>
              </a:rPr>
              <a:t>December 2023</a:t>
            </a:r>
            <a:br>
              <a:rPr lang="en-GB" sz="2200" dirty="0"/>
            </a:br>
            <a:r>
              <a:rPr lang="en-GB" sz="2200" dirty="0"/>
              <a:t>Score 1-5</a:t>
            </a:r>
            <a:br>
              <a:rPr lang="en-GB" sz="2200" dirty="0"/>
            </a:br>
            <a:r>
              <a:rPr lang="en-GB" sz="2200" dirty="0"/>
              <a:t>Self awareness - 3</a:t>
            </a:r>
            <a:br>
              <a:rPr lang="en-GB" sz="2200" dirty="0"/>
            </a:br>
            <a:r>
              <a:rPr lang="en-GB" sz="2200" dirty="0"/>
              <a:t>Self- regulation - 2</a:t>
            </a:r>
            <a:br>
              <a:rPr lang="en-GB" sz="2200" dirty="0"/>
            </a:br>
            <a:r>
              <a:rPr lang="en-GB" sz="2200" dirty="0"/>
              <a:t>Self- motivation - 3</a:t>
            </a:r>
            <a:br>
              <a:rPr lang="en-GB" sz="2200" dirty="0"/>
            </a:br>
            <a:r>
              <a:rPr lang="en-GB" sz="2200" dirty="0"/>
              <a:t>Social skills  - 3</a:t>
            </a:r>
            <a:br>
              <a:rPr lang="en-GB" sz="2200" dirty="0"/>
            </a:br>
            <a:r>
              <a:rPr lang="en-GB" sz="2200" dirty="0"/>
              <a:t>Empathy – 3 </a:t>
            </a:r>
            <a:br>
              <a:rPr lang="en-GB" sz="1800" dirty="0"/>
            </a:br>
            <a:br>
              <a:rPr lang="en-GB" sz="1800" dirty="0"/>
            </a:br>
            <a:br>
              <a:rPr lang="en-GB" sz="1800" dirty="0"/>
            </a:br>
            <a:br>
              <a:rPr lang="en-GB" sz="1800" dirty="0"/>
            </a:br>
            <a:br>
              <a:rPr lang="en-GB" sz="1800" dirty="0"/>
            </a:br>
            <a:r>
              <a:rPr lang="en-GB" sz="2200" dirty="0"/>
              <a:t>Child B – Nursery </a:t>
            </a:r>
            <a:br>
              <a:rPr lang="en-GB" sz="2200" dirty="0"/>
            </a:br>
            <a:r>
              <a:rPr lang="en-GB" sz="2200" b="1" dirty="0">
                <a:solidFill>
                  <a:schemeClr val="bg2">
                    <a:lumMod val="50000"/>
                  </a:schemeClr>
                </a:solidFill>
              </a:rPr>
              <a:t>December 2023</a:t>
            </a:r>
            <a:br>
              <a:rPr lang="en-GB" sz="22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GB" sz="2200" dirty="0"/>
              <a:t>Score 1-5</a:t>
            </a:r>
            <a:br>
              <a:rPr lang="en-GB" sz="2200" dirty="0"/>
            </a:br>
            <a:r>
              <a:rPr lang="en-GB" sz="2200" dirty="0"/>
              <a:t>Self awareness - 1</a:t>
            </a:r>
            <a:br>
              <a:rPr lang="en-GB" sz="2200" dirty="0"/>
            </a:br>
            <a:r>
              <a:rPr lang="en-GB" sz="2200" dirty="0"/>
              <a:t>Self- regulation - 1</a:t>
            </a:r>
            <a:br>
              <a:rPr lang="en-GB" sz="2200" dirty="0"/>
            </a:br>
            <a:r>
              <a:rPr lang="en-GB" sz="2200" dirty="0"/>
              <a:t>Self- motivation - 1</a:t>
            </a:r>
            <a:br>
              <a:rPr lang="en-GB" sz="2200" dirty="0"/>
            </a:br>
            <a:r>
              <a:rPr lang="en-GB" sz="2200" dirty="0"/>
              <a:t>Social skills  - 1</a:t>
            </a:r>
            <a:br>
              <a:rPr lang="en-GB" sz="2200" dirty="0"/>
            </a:br>
            <a:r>
              <a:rPr lang="en-GB" sz="2200" dirty="0"/>
              <a:t>Empathy – 1</a:t>
            </a:r>
            <a:br>
              <a:rPr lang="en-GB" sz="1800" dirty="0"/>
            </a:br>
            <a:br>
              <a:rPr lang="en-GB" sz="1800" dirty="0"/>
            </a:br>
            <a:br>
              <a:rPr lang="en-GB" sz="1800" dirty="0"/>
            </a:br>
            <a:br>
              <a:rPr lang="en-GB" sz="1800" dirty="0"/>
            </a:br>
            <a:endParaRPr lang="en-GB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3576319" y="145144"/>
            <a:ext cx="284480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Child A- Reception </a:t>
            </a:r>
          </a:p>
          <a:p>
            <a:r>
              <a:rPr lang="en-GB" sz="2000" b="1" dirty="0">
                <a:solidFill>
                  <a:schemeClr val="bg2">
                    <a:lumMod val="50000"/>
                  </a:schemeClr>
                </a:solidFill>
              </a:rPr>
              <a:t>June 2024</a:t>
            </a:r>
          </a:p>
          <a:p>
            <a:r>
              <a:rPr lang="en-GB" sz="2000" dirty="0"/>
              <a:t>Score 1-5</a:t>
            </a:r>
          </a:p>
          <a:p>
            <a:r>
              <a:rPr lang="en-GB" sz="2000" dirty="0"/>
              <a:t>Self awareness –4</a:t>
            </a:r>
          </a:p>
          <a:p>
            <a:r>
              <a:rPr lang="en-GB" sz="2000" dirty="0"/>
              <a:t>Empathy - 3</a:t>
            </a:r>
          </a:p>
          <a:p>
            <a:r>
              <a:rPr lang="en-GB" sz="2000" dirty="0"/>
              <a:t>Self regulation – 4</a:t>
            </a:r>
          </a:p>
          <a:p>
            <a:r>
              <a:rPr lang="en-GB" sz="2000" dirty="0"/>
              <a:t>Self motivation - 4 </a:t>
            </a:r>
          </a:p>
          <a:p>
            <a:r>
              <a:rPr lang="en-GB" sz="2000" dirty="0"/>
              <a:t>Social skills- 4</a:t>
            </a:r>
          </a:p>
          <a:p>
            <a:r>
              <a:rPr lang="en-GB" sz="2000" dirty="0"/>
              <a:t>Empathy - 4</a:t>
            </a:r>
          </a:p>
          <a:p>
            <a:endParaRPr lang="en-GB" sz="2000" dirty="0"/>
          </a:p>
          <a:p>
            <a:r>
              <a:rPr lang="en-GB" sz="2000" b="1" dirty="0"/>
              <a:t>Child B- Nursery</a:t>
            </a:r>
          </a:p>
          <a:p>
            <a:r>
              <a:rPr lang="en-GB" sz="2000" dirty="0"/>
              <a:t>June 2024</a:t>
            </a:r>
          </a:p>
          <a:p>
            <a:r>
              <a:rPr lang="en-GB" sz="2000" dirty="0"/>
              <a:t>Score 1-5</a:t>
            </a:r>
          </a:p>
          <a:p>
            <a:r>
              <a:rPr lang="en-GB" sz="2000" dirty="0"/>
              <a:t>Self awareness –3</a:t>
            </a:r>
          </a:p>
          <a:p>
            <a:r>
              <a:rPr lang="en-GB" sz="2000" dirty="0"/>
              <a:t>Empathy - 3</a:t>
            </a:r>
          </a:p>
          <a:p>
            <a:r>
              <a:rPr lang="en-GB" sz="2000" dirty="0"/>
              <a:t>Self regulation – 4</a:t>
            </a:r>
          </a:p>
          <a:p>
            <a:r>
              <a:rPr lang="en-GB" sz="2000" dirty="0"/>
              <a:t>Self motivation – 4</a:t>
            </a:r>
          </a:p>
          <a:p>
            <a:r>
              <a:rPr lang="en-GB" sz="2000" dirty="0"/>
              <a:t>Social skills – 4</a:t>
            </a:r>
          </a:p>
          <a:p>
            <a:r>
              <a:rPr lang="en-GB" sz="2000" dirty="0"/>
              <a:t>Empathy - 3 </a:t>
            </a:r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421120" y="145144"/>
            <a:ext cx="47447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*** has come on leaps and bounds. We have a very good relationship. He has built on his engagement, self-help and motivation.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***** has made remarkable progress. Great relationships. Engaged, happy, interested – adds value in conversation. Brave and resilient.</a:t>
            </a:r>
          </a:p>
        </p:txBody>
      </p:sp>
    </p:spTree>
    <p:extLst>
      <p:ext uri="{BB962C8B-B14F-4D97-AF65-F5344CB8AC3E}">
        <p14:creationId xmlns:p14="http://schemas.microsoft.com/office/powerpoint/2010/main" val="198580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83758" y="2499634"/>
            <a:ext cx="2316480" cy="4059828"/>
          </a:xfrm>
        </p:spPr>
        <p:txBody>
          <a:bodyPr>
            <a:normAutofit fontScale="90000"/>
          </a:bodyPr>
          <a:lstStyle/>
          <a:p>
            <a:r>
              <a:rPr lang="en-GB" sz="2200" dirty="0"/>
              <a:t>Child C - Reception</a:t>
            </a:r>
            <a:br>
              <a:rPr lang="en-GB" sz="2200" dirty="0"/>
            </a:br>
            <a:r>
              <a:rPr lang="en-GB" sz="2200" b="1" dirty="0">
                <a:solidFill>
                  <a:schemeClr val="bg2">
                    <a:lumMod val="50000"/>
                  </a:schemeClr>
                </a:solidFill>
              </a:rPr>
              <a:t>December 2023</a:t>
            </a:r>
            <a:br>
              <a:rPr lang="en-GB" sz="2200" dirty="0"/>
            </a:br>
            <a:r>
              <a:rPr lang="en-GB" sz="2200" dirty="0"/>
              <a:t>Score 1-5</a:t>
            </a:r>
            <a:br>
              <a:rPr lang="en-GB" sz="2200" dirty="0"/>
            </a:br>
            <a:r>
              <a:rPr lang="en-GB" sz="2200" dirty="0"/>
              <a:t>Self awareness - 3</a:t>
            </a:r>
            <a:br>
              <a:rPr lang="en-GB" sz="2200" dirty="0"/>
            </a:br>
            <a:r>
              <a:rPr lang="en-GB" sz="2200" dirty="0"/>
              <a:t>Self- regulation - 3</a:t>
            </a:r>
            <a:br>
              <a:rPr lang="en-GB" sz="2200" dirty="0"/>
            </a:br>
            <a:r>
              <a:rPr lang="en-GB" sz="2200" dirty="0"/>
              <a:t>Self- motivation - 3</a:t>
            </a:r>
            <a:br>
              <a:rPr lang="en-GB" sz="2200" dirty="0"/>
            </a:br>
            <a:r>
              <a:rPr lang="en-GB" sz="2200" dirty="0"/>
              <a:t>Social skills  - 3</a:t>
            </a:r>
            <a:br>
              <a:rPr lang="en-GB" sz="2200" dirty="0"/>
            </a:br>
            <a:r>
              <a:rPr lang="en-GB" sz="2200" dirty="0"/>
              <a:t>Empathy – 3 </a:t>
            </a:r>
            <a:br>
              <a:rPr lang="en-GB" sz="1800" dirty="0"/>
            </a:br>
            <a:br>
              <a:rPr lang="en-GB" sz="1800" dirty="0"/>
            </a:br>
            <a:br>
              <a:rPr lang="en-GB" sz="1800" dirty="0"/>
            </a:br>
            <a:br>
              <a:rPr lang="en-GB" sz="1800" dirty="0"/>
            </a:br>
            <a:br>
              <a:rPr lang="en-GB" sz="1800" dirty="0"/>
            </a:br>
            <a:r>
              <a:rPr lang="en-GB" sz="2200" dirty="0"/>
              <a:t>Child D – Nursery </a:t>
            </a:r>
            <a:br>
              <a:rPr lang="en-GB" sz="2200" dirty="0"/>
            </a:br>
            <a:r>
              <a:rPr lang="en-GB" sz="2200" b="1" dirty="0">
                <a:solidFill>
                  <a:schemeClr val="bg2">
                    <a:lumMod val="50000"/>
                  </a:schemeClr>
                </a:solidFill>
              </a:rPr>
              <a:t>December 2023</a:t>
            </a:r>
            <a:br>
              <a:rPr lang="en-GB" sz="22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GB" sz="2200" dirty="0"/>
              <a:t>Score 1-5</a:t>
            </a:r>
            <a:br>
              <a:rPr lang="en-GB" sz="2200" dirty="0"/>
            </a:br>
            <a:r>
              <a:rPr lang="en-GB" sz="2200" dirty="0"/>
              <a:t>Self awareness - 1</a:t>
            </a:r>
            <a:br>
              <a:rPr lang="en-GB" sz="2200" dirty="0"/>
            </a:br>
            <a:r>
              <a:rPr lang="en-GB" sz="2200" dirty="0"/>
              <a:t>Self- regulation - 1</a:t>
            </a:r>
            <a:br>
              <a:rPr lang="en-GB" sz="2200" dirty="0"/>
            </a:br>
            <a:r>
              <a:rPr lang="en-GB" sz="2200" dirty="0"/>
              <a:t>Self- motivation - 1</a:t>
            </a:r>
            <a:br>
              <a:rPr lang="en-GB" sz="2200" dirty="0"/>
            </a:br>
            <a:r>
              <a:rPr lang="en-GB" sz="2200" dirty="0"/>
              <a:t>Social skills  - 2</a:t>
            </a:r>
            <a:br>
              <a:rPr lang="en-GB" sz="2200" dirty="0"/>
            </a:br>
            <a:r>
              <a:rPr lang="en-GB" sz="2200" dirty="0"/>
              <a:t>Empathy – 1</a:t>
            </a:r>
            <a:br>
              <a:rPr lang="en-GB" sz="1800" dirty="0"/>
            </a:br>
            <a:br>
              <a:rPr lang="en-GB" sz="1800" dirty="0"/>
            </a:br>
            <a:br>
              <a:rPr lang="en-GB" sz="1800" dirty="0"/>
            </a:br>
            <a:br>
              <a:rPr lang="en-GB" sz="1800" dirty="0"/>
            </a:br>
            <a:endParaRPr lang="en-GB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3576319" y="145144"/>
            <a:ext cx="284480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Child A- Reception </a:t>
            </a:r>
          </a:p>
          <a:p>
            <a:r>
              <a:rPr lang="en-GB" sz="2000" b="1" dirty="0">
                <a:solidFill>
                  <a:schemeClr val="bg2">
                    <a:lumMod val="50000"/>
                  </a:schemeClr>
                </a:solidFill>
              </a:rPr>
              <a:t>July 2024</a:t>
            </a:r>
          </a:p>
          <a:p>
            <a:r>
              <a:rPr lang="en-GB" sz="2000" dirty="0"/>
              <a:t>Score 1-5</a:t>
            </a:r>
          </a:p>
          <a:p>
            <a:r>
              <a:rPr lang="en-GB" sz="2000" dirty="0"/>
              <a:t>Self awareness –5</a:t>
            </a:r>
          </a:p>
          <a:p>
            <a:r>
              <a:rPr lang="en-GB" sz="2000" dirty="0"/>
              <a:t>Self regulation – 4</a:t>
            </a:r>
          </a:p>
          <a:p>
            <a:r>
              <a:rPr lang="en-GB" sz="2000" dirty="0"/>
              <a:t>Self motivation - 5 </a:t>
            </a:r>
          </a:p>
          <a:p>
            <a:r>
              <a:rPr lang="en-GB" sz="2000" dirty="0"/>
              <a:t>Social skills- 5</a:t>
            </a:r>
          </a:p>
          <a:p>
            <a:r>
              <a:rPr lang="en-GB" sz="2000" dirty="0"/>
              <a:t>Empathy - 5</a:t>
            </a:r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Child D- Nursery</a:t>
            </a:r>
          </a:p>
          <a:p>
            <a:r>
              <a:rPr lang="en-GB" sz="2000" b="1" dirty="0">
                <a:solidFill>
                  <a:schemeClr val="bg2">
                    <a:lumMod val="50000"/>
                  </a:schemeClr>
                </a:solidFill>
              </a:rPr>
              <a:t>June 2024</a:t>
            </a:r>
          </a:p>
          <a:p>
            <a:r>
              <a:rPr lang="en-GB" sz="2000" dirty="0"/>
              <a:t>Score 1-5</a:t>
            </a:r>
          </a:p>
          <a:p>
            <a:r>
              <a:rPr lang="en-GB" sz="2000" dirty="0"/>
              <a:t>Self awareness –1</a:t>
            </a:r>
          </a:p>
          <a:p>
            <a:r>
              <a:rPr lang="en-GB" sz="2000" dirty="0"/>
              <a:t>Empathy - 1</a:t>
            </a:r>
          </a:p>
          <a:p>
            <a:r>
              <a:rPr lang="en-GB" sz="2000" dirty="0"/>
              <a:t>Self regulation – 2</a:t>
            </a:r>
          </a:p>
          <a:p>
            <a:r>
              <a:rPr lang="en-GB" sz="2000" dirty="0"/>
              <a:t>Self motivation – 2</a:t>
            </a:r>
          </a:p>
          <a:p>
            <a:r>
              <a:rPr lang="en-GB" sz="2000" dirty="0"/>
              <a:t>Social skills – 3</a:t>
            </a:r>
          </a:p>
          <a:p>
            <a:r>
              <a:rPr lang="en-GB" sz="2000" dirty="0"/>
              <a:t>Empathy - 2</a:t>
            </a:r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421120" y="145144"/>
            <a:ext cx="47447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***  is fantastic in Forest School. She can be a leader of ideas. She can work in a team. She has huge empathy. She listens, engages and joins in. She has built on her resilience and bravery.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*****wants to come to the session. Knows the routine, is happy and engaged. Loves to be outside. Loves bugs etc. Needs to work on vocabulary and emotional regulation.</a:t>
            </a:r>
          </a:p>
        </p:txBody>
      </p:sp>
    </p:spTree>
    <p:extLst>
      <p:ext uri="{BB962C8B-B14F-4D97-AF65-F5344CB8AC3E}">
        <p14:creationId xmlns:p14="http://schemas.microsoft.com/office/powerpoint/2010/main" val="324722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Forest School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7" r="29997"/>
          <a:stretch>
            <a:fillRect/>
          </a:stretch>
        </p:blipFill>
        <p:spPr>
          <a:xfrm rot="5400000">
            <a:off x="2716213" y="839788"/>
            <a:ext cx="2052637" cy="3848100"/>
          </a:xfrm>
        </p:spPr>
      </p:pic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1" r="29921"/>
          <a:stretch>
            <a:fillRect/>
          </a:stretch>
        </p:blipFill>
        <p:spPr>
          <a:xfrm rot="5400000">
            <a:off x="7399338" y="795338"/>
            <a:ext cx="2085975" cy="3895725"/>
          </a:xfrm>
        </p:spPr>
      </p:pic>
      <p:pic>
        <p:nvPicPr>
          <p:cNvPr id="8" name="Picture Placeholder 7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4" r="30034"/>
          <a:stretch>
            <a:fillRect/>
          </a:stretch>
        </p:blipFill>
        <p:spPr>
          <a:xfrm rot="5400000">
            <a:off x="2693987" y="3404394"/>
            <a:ext cx="1993900" cy="3744913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3" r="31343"/>
          <a:stretch>
            <a:fillRect/>
          </a:stretch>
        </p:blipFill>
        <p:spPr>
          <a:xfrm rot="5400000">
            <a:off x="7504113" y="3387726"/>
            <a:ext cx="1917700" cy="3854450"/>
          </a:xfrm>
        </p:spPr>
      </p:pic>
    </p:spTree>
    <p:extLst>
      <p:ext uri="{BB962C8B-B14F-4D97-AF65-F5344CB8AC3E}">
        <p14:creationId xmlns:p14="http://schemas.microsoft.com/office/powerpoint/2010/main" val="332696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0863" y="1188695"/>
            <a:ext cx="5676030" cy="42570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46520" y="929640"/>
            <a:ext cx="42291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‘Forest school makes me happy because it is so fun, We get hot chocolate and we catch frogs and put them back in the pond.’</a:t>
            </a:r>
          </a:p>
          <a:p>
            <a:endParaRPr lang="en-GB" dirty="0"/>
          </a:p>
          <a:p>
            <a:r>
              <a:rPr lang="en-GB" dirty="0"/>
              <a:t>‘I like going on a bear hunt. I can see the mushrooms. I like the ice cream on a sunny day. I like the slide, the climbing tree and catching frogs.’</a:t>
            </a:r>
          </a:p>
          <a:p>
            <a:endParaRPr lang="en-GB" dirty="0"/>
          </a:p>
          <a:p>
            <a:r>
              <a:rPr lang="en-GB" dirty="0"/>
              <a:t>‘I like the digging area. I found slugs and frogs. Forest school makes me happy.’</a:t>
            </a:r>
          </a:p>
          <a:p>
            <a:endParaRPr lang="en-GB" dirty="0"/>
          </a:p>
          <a:p>
            <a:r>
              <a:rPr lang="en-GB" dirty="0"/>
              <a:t>‘I like the pond in Forest School because I find frogs and tadpoles.’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448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Forest School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459841" y="1523999"/>
            <a:ext cx="5049972" cy="4572000"/>
          </a:xfrm>
        </p:spPr>
        <p:txBody>
          <a:bodyPr/>
          <a:lstStyle/>
          <a:p>
            <a:r>
              <a:rPr lang="en-US" dirty="0"/>
              <a:t>‘</a:t>
            </a:r>
            <a:r>
              <a:rPr lang="en-US" sz="2000" dirty="0"/>
              <a:t>I find flowers in Forest School and make potions.’</a:t>
            </a:r>
          </a:p>
          <a:p>
            <a:r>
              <a:rPr lang="en-US" sz="2000" dirty="0"/>
              <a:t>‘I like the potions area. I put flowers in and seeds and I mix the </a:t>
            </a:r>
            <a:r>
              <a:rPr lang="en-US" sz="2000" dirty="0" err="1"/>
              <a:t>colours</a:t>
            </a:r>
            <a:r>
              <a:rPr lang="en-US" sz="2000" dirty="0"/>
              <a:t>. Red and blue make purple.’</a:t>
            </a:r>
          </a:p>
          <a:p>
            <a:r>
              <a:rPr lang="en-US" sz="2000" dirty="0"/>
              <a:t>‘I jump in the muddy puddles and pick up all the snails.’</a:t>
            </a:r>
          </a:p>
          <a:p>
            <a:r>
              <a:rPr lang="en-US" sz="2000" dirty="0"/>
              <a:t>‘I like going on adventures with my friends.’</a:t>
            </a:r>
          </a:p>
          <a:p>
            <a:r>
              <a:rPr lang="en-US" sz="2000" dirty="0"/>
              <a:t>‘I love to go in the tent and read the books with my friends.’</a:t>
            </a:r>
          </a:p>
          <a:p>
            <a:r>
              <a:rPr lang="en-US" sz="2000" dirty="0"/>
              <a:t>‘I like tug of war. You can pull the rope to see who is the strongest.’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2312" y="2095499"/>
            <a:ext cx="4572000" cy="3429000"/>
          </a:xfrm>
        </p:spPr>
      </p:pic>
    </p:spTree>
    <p:extLst>
      <p:ext uri="{BB962C8B-B14F-4D97-AF65-F5344CB8AC3E}">
        <p14:creationId xmlns:p14="http://schemas.microsoft.com/office/powerpoint/2010/main" val="127722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7306" y="1504709"/>
            <a:ext cx="89356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‘Forest school makes me happy because I can hide in the green leaves and swing.’</a:t>
            </a:r>
          </a:p>
        </p:txBody>
      </p:sp>
    </p:spTree>
    <p:extLst>
      <p:ext uri="{BB962C8B-B14F-4D97-AF65-F5344CB8AC3E}">
        <p14:creationId xmlns:p14="http://schemas.microsoft.com/office/powerpoint/2010/main" val="190475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mily Photo Album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40_NEW.potx" id="{9803BD3A-0B45-41E6-A2F4-67A9741975B0}" vid="{91138E99-C523-4318-B34A-44467EDD2E6E}"/>
    </a:ext>
  </a:extLst>
</a:theme>
</file>

<file path=ppt/theme/theme2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Family photo album (green leaf nature design)</Template>
  <TotalTime>0</TotalTime>
  <Words>734</Words>
  <Application>Microsoft Office PowerPoint</Application>
  <PresentationFormat>Widescreen</PresentationFormat>
  <Paragraphs>83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Cambria</vt:lpstr>
      <vt:lpstr>Family Photo Album 16x9</vt:lpstr>
      <vt:lpstr>Holtsmere End Infant and Nursery School  Forest School Impact</vt:lpstr>
      <vt:lpstr>Forest School 23-24</vt:lpstr>
      <vt:lpstr>We observe a selection of children at the beginning of their Forest School adventure and at the end of the year to measure the impact of the sessions on their:  Self awareness Self- regulation Self- motivation Social skills  Empathy</vt:lpstr>
      <vt:lpstr>Child C - Reception December 2023 Score 1-5 Self awareness - 3 Self- regulation - 2 Self- motivation - 3 Social skills  - 3 Empathy – 3      Child B – Nursery  December 2023 Score 1-5 Self awareness - 1 Self- regulation - 1 Self- motivation - 1 Social skills  - 1 Empathy – 1    </vt:lpstr>
      <vt:lpstr>Child C - Reception December 2023 Score 1-5 Self awareness - 3 Self- regulation - 3 Self- motivation - 3 Social skills  - 3 Empathy – 3      Child D – Nursery  December 2023 Score 1-5 Self awareness - 1 Self- regulation - 1 Self- motivation - 1 Social skills  - 2 Empathy – 1    </vt:lpstr>
      <vt:lpstr>Forest School</vt:lpstr>
      <vt:lpstr>PowerPoint Presentation</vt:lpstr>
      <vt:lpstr>Forest School</vt:lpstr>
      <vt:lpstr>PowerPoint Presentation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Holtsmere End Infant and Nursery School  Forest School Impact</dc:title>
  <dc:creator>N. O'Connell</dc:creator>
  <cp:lastModifiedBy>Isabel Hall</cp:lastModifiedBy>
  <cp:revision>7</cp:revision>
  <dcterms:created xsi:type="dcterms:W3CDTF">2024-07-09T19:04:55Z</dcterms:created>
  <dcterms:modified xsi:type="dcterms:W3CDTF">2025-08-05T17:18:22Z</dcterms:modified>
</cp:coreProperties>
</file>